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6"/>
  </p:notesMasterIdLst>
  <p:sldIdLst>
    <p:sldId id="271" r:id="rId2"/>
    <p:sldId id="256" r:id="rId3"/>
    <p:sldId id="257" r:id="rId4"/>
    <p:sldId id="258" r:id="rId5"/>
    <p:sldId id="259" r:id="rId6"/>
    <p:sldId id="260" r:id="rId7"/>
    <p:sldId id="265" r:id="rId8"/>
    <p:sldId id="266" r:id="rId9"/>
    <p:sldId id="267" r:id="rId10"/>
    <p:sldId id="268" r:id="rId11"/>
    <p:sldId id="261" r:id="rId12"/>
    <p:sldId id="262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515789-8FD6-48E3-8164-A16083EA1AB3}" type="datetimeFigureOut">
              <a:rPr lang="en-PH" smtClean="0"/>
              <a:t>12/23/2018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014AFB-C694-4E57-9716-28F341428E9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07837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>
              <a:buClrTx/>
              <a:buFontTx/>
              <a:buNone/>
            </a:pPr>
            <a:fld id="{57A01857-2783-4902-B05F-14CB5FFDA7CE}" type="slidenum">
              <a:rPr lang="en-PH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1</a:t>
            </a:fld>
            <a:endParaRPr lang="en-PH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9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7613" cy="37703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77875" y="4776788"/>
            <a:ext cx="6216650" cy="45243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06481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A688-27D0-4976-B0D6-9C8DA6DCAB3B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CB71E00-789D-4AF8-887A-3B6654381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852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A688-27D0-4976-B0D6-9C8DA6DCAB3B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CB71E00-789D-4AF8-887A-3B6654381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671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A688-27D0-4976-B0D6-9C8DA6DCAB3B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CB71E00-789D-4AF8-887A-3B6654381D2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8914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A688-27D0-4976-B0D6-9C8DA6DCAB3B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CB71E00-789D-4AF8-887A-3B6654381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1420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A688-27D0-4976-B0D6-9C8DA6DCAB3B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CB71E00-789D-4AF8-887A-3B6654381D2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95091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A688-27D0-4976-B0D6-9C8DA6DCAB3B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CB71E00-789D-4AF8-887A-3B6654381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9711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A688-27D0-4976-B0D6-9C8DA6DCAB3B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71E00-789D-4AF8-887A-3B6654381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399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A688-27D0-4976-B0D6-9C8DA6DCAB3B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71E00-789D-4AF8-887A-3B6654381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952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A688-27D0-4976-B0D6-9C8DA6DCAB3B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71E00-789D-4AF8-887A-3B6654381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28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A688-27D0-4976-B0D6-9C8DA6DCAB3B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CB71E00-789D-4AF8-887A-3B6654381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392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A688-27D0-4976-B0D6-9C8DA6DCAB3B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CB71E00-789D-4AF8-887A-3B6654381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86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A688-27D0-4976-B0D6-9C8DA6DCAB3B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CB71E00-789D-4AF8-887A-3B6654381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186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A688-27D0-4976-B0D6-9C8DA6DCAB3B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71E00-789D-4AF8-887A-3B6654381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52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A688-27D0-4976-B0D6-9C8DA6DCAB3B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71E00-789D-4AF8-887A-3B6654381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370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A688-27D0-4976-B0D6-9C8DA6DCAB3B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71E00-789D-4AF8-887A-3B6654381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663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A688-27D0-4976-B0D6-9C8DA6DCAB3B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CB71E00-789D-4AF8-887A-3B6654381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469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04"/>
            <a:ext cx="1952272" cy="6853049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0A688-27D0-4976-B0D6-9C8DA6DCAB3B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CB71E00-789D-4AF8-887A-3B6654381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486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1" y="-2519"/>
            <a:ext cx="9142560" cy="6857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3726548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0"/>
            <a:ext cx="7772400" cy="6324600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雖曾領受這恩賜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sui  bat  </a:t>
            </a:r>
            <a:r>
              <a:rPr lang="en-US" altLang="zh-TW" sz="35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nia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un- </a:t>
            </a:r>
            <a:r>
              <a:rPr lang="en-US" altLang="zh-TW" sz="35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現在欲得更豐富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。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-tit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khah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hong-hu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Mercy drops round us are falling,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But for the showers we plead.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5318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51816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主賜聖靈好像下雨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seng-leng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loh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-ho,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將心田托主看顧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sim-tian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thok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-ko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There shall be showers of blessing: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Send them upon us, O Lord: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16934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57912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切願靈雨滋潤土地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chhiat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-u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chu-lun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tho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-toe,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能結果子百倍多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。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kiat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chi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pah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Grant 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 us now a refreshing,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Come, and now honor Thy word.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19280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400800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en-US" altLang="zh-TW" sz="4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)</a:t>
            </a:r>
            <a:r>
              <a:rPr lang="en-US" altLang="zh-TW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求主降靈雨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-u,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我心欣慕大靈雨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  sim  him- </a:t>
            </a:r>
            <a:r>
              <a:rPr lang="en-US" altLang="zh-TW" sz="35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-u,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Showers of blessing,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Showers of blessing we need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752351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0"/>
            <a:ext cx="7772400" cy="6324600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雖曾領受這恩賜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sui  bat  </a:t>
            </a:r>
            <a:r>
              <a:rPr lang="en-US" altLang="zh-TW" sz="35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nia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un- </a:t>
            </a:r>
            <a:r>
              <a:rPr lang="en-US" altLang="zh-TW" sz="35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現在欲得更豐富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。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-tit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khah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hong-hu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Mercy drops round us are falling,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But for the showers we plead.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42170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905000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zh-TW" altLang="en-US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求主降靈雨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4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Showers of Blessing</a:t>
            </a:r>
            <a:endParaRPr lang="en-US" sz="40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10966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324600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主賜聖靈好像下雨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seng-leng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5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loh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-ho,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灌沃心靈的田埔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koan-ak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sim-leng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chhan-po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There shall be showers of blessing: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This is the promise of love;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64877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772400" cy="5486400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當先認罪求主赦免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jin-choe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sia-bian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才會得着這恩典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。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tit-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un-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tian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There 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shall be seasons refreshing,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Sent from the Savior above</a:t>
            </a:r>
            <a:endParaRPr lang="en-US" sz="35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35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400800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en-US" altLang="zh-TW" sz="4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)</a:t>
            </a:r>
            <a:r>
              <a:rPr lang="en-US" altLang="zh-TW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求主降靈雨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-u,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我心欣慕大靈雨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  sim  him-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-u,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Showers of blessing,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Showers of blessing we need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11074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0"/>
            <a:ext cx="7772400" cy="6324600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雖曾領受這恩賜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sui  bat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nia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un-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現在欲得更豐富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。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-tit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khah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hong-hu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Mercy drops round us are falling,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But for the showers we plead.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52696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5791200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主賜聖靈好像下雨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seng-leng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5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loh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-ho,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心田乾燥大欣慕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Sim- tian  ta- so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him-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There shall be showers of blessing: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Precious reviving again;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2219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04800"/>
            <a:ext cx="7772400" cy="5486400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若將身心全獻給主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sin sim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ho Chu,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就能得着大恩賜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。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Chiu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tit-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un-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Over the hills and the valleys,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Sound of abundance of rain.</a:t>
            </a:r>
            <a:endParaRPr lang="en-US" sz="35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9798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034"/>
            <a:ext cx="7772400" cy="6400800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en-US" altLang="zh-TW" sz="4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)</a:t>
            </a:r>
            <a:r>
              <a:rPr lang="en-US" altLang="zh-TW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求主降靈雨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-u,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我心欣慕大靈雨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  sim  him- </a:t>
            </a:r>
            <a:r>
              <a:rPr lang="en-US" altLang="zh-TW" sz="35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-u,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Showers of blessing,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Showers of blessing we need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21207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379</TotalTime>
  <Words>102</Words>
  <Application>Microsoft Office PowerPoint</Application>
  <PresentationFormat>On-screen Show (4:3)</PresentationFormat>
  <Paragraphs>14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DFKai-SB</vt:lpstr>
      <vt:lpstr>Arial</vt:lpstr>
      <vt:lpstr>Arial Unicode MS</vt:lpstr>
      <vt:lpstr>Calibri</vt:lpstr>
      <vt:lpstr>Candara</vt:lpstr>
      <vt:lpstr>Century Gothic</vt:lpstr>
      <vt:lpstr>Times New Roman</vt:lpstr>
      <vt:lpstr>Wingdings 3</vt:lpstr>
      <vt:lpstr>Wisp</vt:lpstr>
      <vt:lpstr>PowerPoint Presentation</vt:lpstr>
      <vt:lpstr>求主降靈雨 Showers of Blessing</vt:lpstr>
      <vt:lpstr>1. 主賜聖靈好像下雨， Chu su seng-leng chhin-chhiun loh-ho, 灌沃心靈的田埔， koan-ak sim-leng e chhan-po,   There shall be showers of blessing: This is the promise of love; </vt:lpstr>
      <vt:lpstr>當先認罪求主赦免， tioh seng jin-choe kiu Chu sia-bian, 才會得着這恩典。 chiah oe tit-tioh che un-tian.   There shall be seasons refreshing, Sent from the Savior above</vt:lpstr>
      <vt:lpstr>(和) 求主降靈雨， Kiu Chu kang leng-u,  我心欣慕大靈雨， goa  sim  him- bo  toa leng-u,  Showers of blessing, Showers of blessing we need </vt:lpstr>
      <vt:lpstr> 雖曾領受這恩賜， sui  bat  nia-  siu  che  un- su, 現在欲得更豐富。 Hian-chai ai-tit khah hong-hu.   Mercy drops round us are falling, But for the showers we plead. </vt:lpstr>
      <vt:lpstr>2. 主賜聖靈好像下雨， Chu su seng-leng chhin-chhiun loh-ho,  心田乾燥大欣慕， Sim- tian  ta- so  toa  him- bo,   There shall be showers of blessing: Precious reviving again; </vt:lpstr>
      <vt:lpstr>若將身心全獻給主， na chiong sin sim choan hian ho Chu,  就能得着大恩賜。 Chiu  oe  tit- tioh  toa  un- su.   Over the hills and the valleys, Sound of abundance of rain.</vt:lpstr>
      <vt:lpstr>(和) 求主降靈雨， Kiu Chu kang leng-u,  我心欣慕大靈雨， goa  sim  him- bo  toa leng-u,  Showers of blessing, Showers of blessing we need </vt:lpstr>
      <vt:lpstr> 雖曾領受這恩賜， sui  bat  nia-  siu  che  un- su, 現在欲得更豐富。 hian-chai ai-tit khah hong-hu.   Mercy drops round us are falling, But for the showers we plead. </vt:lpstr>
      <vt:lpstr>3. 主賜聖靈好像下雨， Chu su seng-leng chhin-chhiun loh-ho, 將心田托主看顧， Chiong sim-tian thok Chu khoan-ko,   There shall be showers of blessing: Send them upon us, O Lord: </vt:lpstr>
      <vt:lpstr>切願靈雨滋潤土地， chhiat goan leng-u chu-lun tho-toe, 能結果子百倍多。 Oe  kiat  ke- chi  pah- pe  choe.   Grant to us now a refreshing, Come, and now honor Thy word.  </vt:lpstr>
      <vt:lpstr>(和) 求主降靈雨， Kiu Chu kang leng-u,  我心欣慕大靈雨， goa  sim  him- bo  toa leng-u,  Showers of blessing, Showers of blessing we need </vt:lpstr>
      <vt:lpstr> 雖曾領受這恩賜， sui  bat  nia-  siu  che  un- su, 現在欲得更豐富。 hian-chai ai-tit khah hong-hu.   Mercy drops round us are falling, But for the showers we plead.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31</cp:revision>
  <dcterms:created xsi:type="dcterms:W3CDTF">2017-02-03T02:06:51Z</dcterms:created>
  <dcterms:modified xsi:type="dcterms:W3CDTF">2018-12-23T01:12:34Z</dcterms:modified>
</cp:coreProperties>
</file>